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60" r:id="rId7"/>
    <p:sldId id="261" r:id="rId8"/>
    <p:sldId id="25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0AAA2-0C6B-49CC-9DB3-A2FFF40D12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Green School Committee</a:t>
            </a:r>
            <a:br>
              <a:rPr lang="en-US" dirty="0"/>
            </a:br>
            <a:r>
              <a:rPr lang="en-US" dirty="0"/>
              <a:t>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DA35B-D028-475A-87AE-C96085081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17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165F4-23C3-4F6A-8656-8D1C95D6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 Recycles Day: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EC894-DBE1-4828-AC4F-AF4638F43D9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Collected 5 large bins + 1 Extra Large Bin of Paper, Cardboard and plastic/cans</a:t>
            </a:r>
          </a:p>
          <a:p>
            <a:r>
              <a:rPr lang="en-US" dirty="0"/>
              <a:t>Was asked to put a hold on the recycling effort from the admin team for now…???</a:t>
            </a:r>
          </a:p>
          <a:p>
            <a:r>
              <a:rPr lang="en-US" dirty="0"/>
              <a:t>I still collect all of my recycling and put it to the side and dump it myself</a:t>
            </a:r>
          </a:p>
        </p:txBody>
      </p:sp>
    </p:spTree>
    <p:extLst>
      <p:ext uri="{BB962C8B-B14F-4D97-AF65-F5344CB8AC3E}">
        <p14:creationId xmlns:p14="http://schemas.microsoft.com/office/powerpoint/2010/main" val="3787677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F1B1F-7713-4CC5-8974-698C1C96C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B8B97-C0F3-4062-AEEC-D78BB27A0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302" y="0"/>
            <a:ext cx="6175937" cy="4631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A43DF0-02C9-4A77-9A8B-EEF255D6A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04461" y="3432073"/>
            <a:ext cx="3819832" cy="286487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063688-4940-43DF-AE00-07D4391B502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 rot="5400000">
            <a:off x="6246642" y="4145090"/>
            <a:ext cx="2845022" cy="213376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C2438-1E3D-4E56-B3ED-FB3D8B7FD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33808" y="1739033"/>
            <a:ext cx="4631953" cy="347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6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9780-F3BD-4DE7-B155-1ED6B29BE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49072"/>
            <a:ext cx="10364451" cy="1596177"/>
          </a:xfrm>
        </p:spPr>
        <p:txBody>
          <a:bodyPr/>
          <a:lstStyle/>
          <a:p>
            <a:r>
              <a:rPr lang="en-US" dirty="0"/>
              <a:t>Stream Clean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DAE0B-9E8C-4484-AFF2-BCA24A673A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Created 5 leaf packets and placed out in the </a:t>
            </a:r>
          </a:p>
          <a:p>
            <a:pPr marL="0" indent="0">
              <a:buNone/>
            </a:pPr>
            <a:r>
              <a:rPr lang="en-US" sz="2800" dirty="0"/>
              <a:t>stream behind the school</a:t>
            </a:r>
          </a:p>
          <a:p>
            <a:r>
              <a:rPr lang="en-US" sz="2800" dirty="0"/>
              <a:t>Cleaned up 4 small garbage bags full of trash from the stream and school yard</a:t>
            </a:r>
          </a:p>
          <a:p>
            <a:r>
              <a:rPr lang="en-US" sz="2800" dirty="0"/>
              <a:t>Will be rechecking the leaf packets in the spring to see what kind of habitat has procreated.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88473-55A3-4DF2-91A4-5F17AC553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318" y="130749"/>
            <a:ext cx="257010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19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95C9-077E-4BCB-8B39-D90571256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90222C-64C0-4031-AA48-07E90FA8E14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4730440" y="4013121"/>
            <a:ext cx="3251291" cy="243846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3856DD-922B-40E9-9B3D-023231E33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85819" y="739884"/>
            <a:ext cx="3579000" cy="268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E387AA-C307-4AB4-A800-2B5BF3A43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55047" y="836506"/>
            <a:ext cx="3579000" cy="268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21424-D610-4C28-AF00-DF477EE4B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936669" y="607265"/>
            <a:ext cx="3579000" cy="2684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C10FA9-1E2A-4380-A087-AD33AFA6A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323669" y="3556361"/>
            <a:ext cx="3579000" cy="26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4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9780-F3BD-4DE7-B155-1ED6B29B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 Feeders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DAE0B-9E8C-4484-AFF2-BCA24A673A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12 bird feeders were made and placed around the school yard by the Green Club.</a:t>
            </a:r>
          </a:p>
          <a:p>
            <a:r>
              <a:rPr lang="en-US" sz="2800" dirty="0"/>
              <a:t>Feeders have been checked and look like some have been eaten.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5239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9780-F3BD-4DE7-B155-1ED6B29B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DAE0B-9E8C-4484-AFF2-BCA24A673A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148017"/>
            <a:ext cx="10363826" cy="4414708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Idle-free Zone (Feb.):</a:t>
            </a:r>
          </a:p>
          <a:p>
            <a:pPr lvl="1"/>
            <a:r>
              <a:rPr lang="en-US" sz="2600" dirty="0"/>
              <a:t>Need help with getting maintenance to put up our one sign</a:t>
            </a:r>
          </a:p>
          <a:p>
            <a:pPr lvl="1"/>
            <a:r>
              <a:rPr lang="en-US" sz="2600" dirty="0"/>
              <a:t>Want to go through advisory for some activities (any ideas?)</a:t>
            </a:r>
          </a:p>
          <a:p>
            <a:r>
              <a:rPr lang="en-US" sz="2800" dirty="0"/>
              <a:t>Salt Water Run-off (March) – Grim</a:t>
            </a:r>
          </a:p>
          <a:p>
            <a:r>
              <a:rPr lang="en-US" sz="2800" dirty="0"/>
              <a:t>Earth Day (April) – Everyone</a:t>
            </a:r>
          </a:p>
          <a:p>
            <a:pPr lvl="1"/>
            <a:r>
              <a:rPr lang="en-US" sz="2600" dirty="0"/>
              <a:t>Green club celebration</a:t>
            </a:r>
          </a:p>
          <a:p>
            <a:pPr lvl="1"/>
            <a:r>
              <a:rPr lang="en-US" sz="2600" dirty="0"/>
              <a:t>Advisory activities</a:t>
            </a:r>
          </a:p>
          <a:p>
            <a:pPr lvl="1"/>
            <a:r>
              <a:rPr lang="en-US" sz="2600" dirty="0"/>
              <a:t>Other ideas?</a:t>
            </a:r>
          </a:p>
        </p:txBody>
      </p:sp>
    </p:spTree>
    <p:extLst>
      <p:ext uri="{BB962C8B-B14F-4D97-AF65-F5344CB8AC3E}">
        <p14:creationId xmlns:p14="http://schemas.microsoft.com/office/powerpoint/2010/main" val="105442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9780-F3BD-4DE7-B155-1ED6B29BE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64159"/>
            <a:ext cx="10364451" cy="1198694"/>
          </a:xfrm>
        </p:spPr>
        <p:txBody>
          <a:bodyPr/>
          <a:lstStyle/>
          <a:p>
            <a:r>
              <a:rPr lang="en-US" dirty="0"/>
              <a:t>Staff Development opportunities: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820F8E-65E1-4130-81EB-05DB772C79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81691" y="1304513"/>
            <a:ext cx="10238149" cy="5289328"/>
          </a:xfrm>
        </p:spPr>
      </p:pic>
    </p:spTree>
    <p:extLst>
      <p:ext uri="{BB962C8B-B14F-4D97-AF65-F5344CB8AC3E}">
        <p14:creationId xmlns:p14="http://schemas.microsoft.com/office/powerpoint/2010/main" val="2375661143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193</TotalTime>
  <Words>194</Words>
  <Application>Microsoft Office PowerPoint</Application>
  <PresentationFormat>Widescreen</PresentationFormat>
  <Paragraphs>23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Tw Cen MT</vt:lpstr>
      <vt:lpstr>Droplet</vt:lpstr>
      <vt:lpstr>Green School Committee Updates</vt:lpstr>
      <vt:lpstr>America Recycles Day:</vt:lpstr>
      <vt:lpstr>PowerPoint Presentation</vt:lpstr>
      <vt:lpstr>Stream Clean up</vt:lpstr>
      <vt:lpstr>PowerPoint Presentation</vt:lpstr>
      <vt:lpstr>Bird Feeders</vt:lpstr>
      <vt:lpstr>Future projects</vt:lpstr>
      <vt:lpstr>Staff Development opportunities: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School Committee Updates</dc:title>
  <dc:creator>Deborde, Autumn C.</dc:creator>
  <cp:lastModifiedBy>Deborde, Autumn C.</cp:lastModifiedBy>
  <cp:revision>10</cp:revision>
  <dcterms:created xsi:type="dcterms:W3CDTF">2020-01-06T17:26:17Z</dcterms:created>
  <dcterms:modified xsi:type="dcterms:W3CDTF">2020-01-06T20:40:09Z</dcterms:modified>
</cp:coreProperties>
</file>